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492896"/>
            <a:ext cx="5040560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63688" y="1484784"/>
            <a:ext cx="738031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6334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1484784"/>
            <a:ext cx="738031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772400" cy="2000264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Відкрийте чарівні двері добра і довіри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071942"/>
            <a:ext cx="6400800" cy="2428892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 smtClean="0">
                <a:solidFill>
                  <a:schemeClr val="tx1"/>
                </a:solidFill>
              </a:rPr>
              <a:t>Підготували</a:t>
            </a:r>
          </a:p>
          <a:p>
            <a:pPr algn="r"/>
            <a:r>
              <a:rPr lang="uk-UA" sz="2400" b="1" dirty="0" smtClean="0">
                <a:solidFill>
                  <a:schemeClr val="tx1"/>
                </a:solidFill>
              </a:rPr>
              <a:t>г</a:t>
            </a:r>
            <a:r>
              <a:rPr lang="uk-UA" sz="2400" b="1" dirty="0" smtClean="0">
                <a:solidFill>
                  <a:schemeClr val="tx1"/>
                </a:solidFill>
              </a:rPr>
              <a:t>олови центрів ДГО </a:t>
            </a:r>
            <a:r>
              <a:rPr lang="uk-UA" sz="2400" b="1" dirty="0" err="1" smtClean="0">
                <a:solidFill>
                  <a:schemeClr val="tx1"/>
                </a:solidFill>
              </a:rPr>
              <a:t>“Козачата”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r"/>
            <a:r>
              <a:rPr lang="uk-UA" sz="2400" b="1" dirty="0" err="1" smtClean="0">
                <a:solidFill>
                  <a:schemeClr val="tx1"/>
                </a:solidFill>
              </a:rPr>
              <a:t>Папужинського</a:t>
            </a:r>
            <a:r>
              <a:rPr lang="uk-UA" sz="2400" b="1" dirty="0" smtClean="0">
                <a:solidFill>
                  <a:schemeClr val="tx1"/>
                </a:solidFill>
              </a:rPr>
              <a:t> НВК</a:t>
            </a:r>
          </a:p>
          <a:p>
            <a:pPr algn="r"/>
            <a:r>
              <a:rPr lang="uk-UA" sz="2400" b="1" dirty="0" err="1" smtClean="0">
                <a:solidFill>
                  <a:schemeClr val="tx1"/>
                </a:solidFill>
              </a:rPr>
              <a:t>Тальнівського</a:t>
            </a:r>
            <a:r>
              <a:rPr lang="uk-UA" sz="2400" b="1" dirty="0" smtClean="0">
                <a:solidFill>
                  <a:schemeClr val="tx1"/>
                </a:solidFill>
              </a:rPr>
              <a:t> району</a:t>
            </a:r>
          </a:p>
          <a:p>
            <a:pPr algn="r"/>
            <a:r>
              <a:rPr lang="uk-UA" sz="2400" b="1" dirty="0" smtClean="0">
                <a:solidFill>
                  <a:schemeClr val="tx1"/>
                </a:solidFill>
              </a:rPr>
              <a:t>Черкаської області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Школа\2020 - 2021 н.р\Виховна робота\Заходи\Проект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5732">
            <a:off x="166174" y="2382716"/>
            <a:ext cx="5403854" cy="260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uk-UA" cap="none" dirty="0" smtClean="0">
                <a:solidFill>
                  <a:schemeClr val="accent1"/>
                </a:solidFill>
              </a:rPr>
              <a:t>Діти на канікулах, а у нас трудові будні.</a:t>
            </a:r>
            <a:br>
              <a:rPr lang="uk-UA" cap="none" dirty="0" smtClean="0">
                <a:solidFill>
                  <a:schemeClr val="accent1"/>
                </a:solidFill>
              </a:rPr>
            </a:br>
            <a:r>
              <a:rPr lang="uk-UA" cap="none" dirty="0" smtClean="0">
                <a:solidFill>
                  <a:schemeClr val="accent1"/>
                </a:solidFill>
              </a:rPr>
              <a:t>Благоустрій шкільної території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42" name="Picture 2" descr="D:\Школа\2020 - 2021 н.р\Виховна робота\Заходи\фото\IMG_20201123_16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71612"/>
            <a:ext cx="3357585" cy="2304579"/>
          </a:xfrm>
          <a:prstGeom prst="rect">
            <a:avLst/>
          </a:prstGeom>
          <a:noFill/>
        </p:spPr>
      </p:pic>
      <p:pic>
        <p:nvPicPr>
          <p:cNvPr id="10243" name="Picture 3" descr="D:\Школа\2020 - 2021 н.р\Виховна робота\Заходи\фото\IMG_20201123_162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71942"/>
            <a:ext cx="3196537" cy="2471741"/>
          </a:xfrm>
          <a:prstGeom prst="rect">
            <a:avLst/>
          </a:prstGeom>
          <a:noFill/>
        </p:spPr>
      </p:pic>
      <p:pic>
        <p:nvPicPr>
          <p:cNvPr id="10244" name="Picture 4" descr="D:\Школа\2020 - 2021 н.р\Виховна робота\Заходи\фото\IMG_20201123_162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3284361" cy="42672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215106" cy="142876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Я славлю свою рідну Україну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11266" name="Picture 2" descr="D:\Школа\2020 - 2021 н.р\Виховна робота\Заходи\фото\IMG_20201120_08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4936">
            <a:off x="515422" y="1626283"/>
            <a:ext cx="2928958" cy="216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Школа\2020 - 2021 н.р\Виховна робота\Заходи\фото\IMG_20201120_085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2691855" cy="1928826"/>
          </a:xfrm>
          <a:prstGeom prst="rect">
            <a:avLst/>
          </a:prstGeom>
          <a:noFill/>
        </p:spPr>
      </p:pic>
      <p:pic>
        <p:nvPicPr>
          <p:cNvPr id="11268" name="Picture 4" descr="D:\Школа\2020 - 2021 н.р\Виховна робота\Заходи\фото\IMG_20201120_084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00240"/>
            <a:ext cx="2643206" cy="3524275"/>
          </a:xfrm>
          <a:prstGeom prst="rect">
            <a:avLst/>
          </a:prstGeom>
          <a:noFill/>
        </p:spPr>
      </p:pic>
      <p:pic>
        <p:nvPicPr>
          <p:cNvPr id="11269" name="Picture 5" descr="D:\Школа\2020 - 2021 н.р\Виховна робота\Заходи\фото\IMG_20201120_101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857496"/>
            <a:ext cx="2714644" cy="361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451" y="0"/>
            <a:ext cx="7294549" cy="1362075"/>
          </a:xfrm>
        </p:spPr>
        <p:txBody>
          <a:bodyPr/>
          <a:lstStyle/>
          <a:p>
            <a:pPr algn="ctr"/>
            <a:r>
              <a:rPr lang="uk-UA" noProof="1" smtClean="0">
                <a:solidFill>
                  <a:srgbClr val="FF0000"/>
                </a:solidFill>
              </a:rPr>
              <a:t>Фото коллаж </a:t>
            </a:r>
            <a:r>
              <a:rPr lang="uk-UA" noProof="1" smtClean="0">
                <a:solidFill>
                  <a:srgbClr val="FF0000"/>
                </a:solidFill>
              </a:rPr>
              <a:t>“</a:t>
            </a:r>
            <a:r>
              <a:rPr lang="uk-UA" noProof="1" smtClean="0">
                <a:solidFill>
                  <a:srgbClr val="FF0000"/>
                </a:solidFill>
              </a:rPr>
              <a:t>Посмішка нашого </a:t>
            </a:r>
            <a:r>
              <a:rPr lang="uk-UA" noProof="1" smtClean="0">
                <a:solidFill>
                  <a:srgbClr val="FF0000"/>
                </a:solidFill>
              </a:rPr>
              <a:t>класу”</a:t>
            </a:r>
            <a:endParaRPr lang="uk-UA" noProof="1">
              <a:solidFill>
                <a:srgbClr val="FF0000"/>
              </a:solidFill>
            </a:endParaRPr>
          </a:p>
        </p:txBody>
      </p:sp>
      <p:pic>
        <p:nvPicPr>
          <p:cNvPr id="12290" name="Picture 2" descr="D:\Школа\2020 - 2021 н.р\Виховна робота\Заходи\фото\IMG_20201123_102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7000924" cy="52506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Школа\2020 - 2021 н.р\Виховна робота\Заходи\фото\IMG_20201123_11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905277" cy="2928958"/>
          </a:xfrm>
          <a:prstGeom prst="rect">
            <a:avLst/>
          </a:prstGeom>
          <a:noFill/>
        </p:spPr>
      </p:pic>
      <p:pic>
        <p:nvPicPr>
          <p:cNvPr id="13315" name="Picture 3" descr="D:\Школа\2020 - 2021 н.р\Виховна робота\Заходи\фото\IMG_20201123_111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4190891" cy="3143168"/>
          </a:xfrm>
          <a:prstGeom prst="rect">
            <a:avLst/>
          </a:prstGeom>
          <a:noFill/>
        </p:spPr>
      </p:pic>
      <p:pic>
        <p:nvPicPr>
          <p:cNvPr id="13316" name="Picture 4" descr="D:\Школа\2020 - 2021 н.р\Виховна робота\Заходи\фото\IMG_20201123_111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3786214" cy="2839661"/>
          </a:xfrm>
          <a:prstGeom prst="rect">
            <a:avLst/>
          </a:prstGeom>
          <a:noFill/>
        </p:spPr>
      </p:pic>
      <p:pic>
        <p:nvPicPr>
          <p:cNvPr id="13317" name="Picture 5" descr="D:\Школа\2020 - 2021 н.р\Виховна робота\Заходи\фото\IMG_20201123_1108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2900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Школа\2020 - 2021 н.р\Виховна робота\Заходи\Проекти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334250" cy="5495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898080" cy="1643074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Segoe Script" pitchFamily="34" charset="0"/>
              </a:rPr>
              <a:t>Дякуємо за увагу!</a:t>
            </a:r>
            <a:endParaRPr lang="uk-UA" sz="54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5362" name="Picture 2" descr="D:\Школа\2020 - 2021 н.р\Виховна робота\Заходи\Проекти\cartoon_rainbow_03_vector_15_14560_1-c80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941483" cy="3186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2020 - 2021 н.р\Виховна робота\Заходи\Проект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\2020 - 2021 н.р\Виховна робота\Заходи\Проект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14356"/>
            <a:ext cx="6762797" cy="50720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24" y="214290"/>
            <a:ext cx="7286676" cy="1928826"/>
          </a:xfrm>
        </p:spPr>
        <p:txBody>
          <a:bodyPr>
            <a:normAutofit/>
          </a:bodyPr>
          <a:lstStyle/>
          <a:p>
            <a:pPr algn="ctr"/>
            <a:r>
              <a:rPr lang="uk-UA" sz="3600" cap="none" dirty="0" smtClean="0">
                <a:solidFill>
                  <a:srgbClr val="FF0000"/>
                </a:solidFill>
                <a:latin typeface="Georgia" pitchFamily="18" charset="0"/>
              </a:rPr>
              <a:t>Герої мультфільму Сімка та Нулик зустрічають першокласників</a:t>
            </a:r>
            <a:endParaRPr lang="uk-UA" sz="3600" cap="none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8" name="Picture 2" descr="D:\Школа\2020 - 2021 н.р\Виховна робота\фото\IMG_20200901_084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0601">
            <a:off x="484343" y="1744034"/>
            <a:ext cx="3537195" cy="4716259"/>
          </a:xfrm>
          <a:prstGeom prst="rect">
            <a:avLst/>
          </a:prstGeom>
          <a:noFill/>
        </p:spPr>
      </p:pic>
      <p:pic>
        <p:nvPicPr>
          <p:cNvPr id="4099" name="Picture 3" descr="D:\Школа\2020 - 2021 н.р\Виховна робота\фото\IMG_20200901_09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8605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580301" cy="1362075"/>
          </a:xfrm>
        </p:spPr>
        <p:txBody>
          <a:bodyPr>
            <a:normAutofit/>
          </a:bodyPr>
          <a:lstStyle/>
          <a:p>
            <a:pPr algn="ctr"/>
            <a:r>
              <a:rPr lang="uk-UA" cap="none" dirty="0" smtClean="0">
                <a:solidFill>
                  <a:srgbClr val="7030A0"/>
                </a:solidFill>
              </a:rPr>
              <a:t>Шкільний забіг на честь героя – односельця </a:t>
            </a:r>
            <a:r>
              <a:rPr lang="uk-UA" cap="none" dirty="0" smtClean="0">
                <a:solidFill>
                  <a:srgbClr val="7030A0"/>
                </a:solidFill>
              </a:rPr>
              <a:t>І</a:t>
            </a:r>
            <a:r>
              <a:rPr lang="uk-UA" cap="none" dirty="0" smtClean="0">
                <a:solidFill>
                  <a:srgbClr val="7030A0"/>
                </a:solidFill>
              </a:rPr>
              <a:t>вченка </a:t>
            </a:r>
            <a:r>
              <a:rPr lang="uk-UA" cap="none" dirty="0" smtClean="0">
                <a:solidFill>
                  <a:srgbClr val="7030A0"/>
                </a:solidFill>
              </a:rPr>
              <a:t>В</a:t>
            </a:r>
            <a:r>
              <a:rPr lang="uk-UA" cap="none" dirty="0" smtClean="0">
                <a:solidFill>
                  <a:srgbClr val="7030A0"/>
                </a:solidFill>
              </a:rPr>
              <a:t>асиля</a:t>
            </a:r>
            <a:endParaRPr lang="uk-UA" cap="none" dirty="0">
              <a:solidFill>
                <a:srgbClr val="7030A0"/>
              </a:solidFill>
            </a:endParaRPr>
          </a:p>
        </p:txBody>
      </p:sp>
      <p:pic>
        <p:nvPicPr>
          <p:cNvPr id="5122" name="Picture 2" descr="D:\Школа\2020 - 2021 н.р\Виховна робота\фото\IMG_20200910_102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429024" cy="4572031"/>
          </a:xfrm>
          <a:prstGeom prst="rect">
            <a:avLst/>
          </a:prstGeom>
          <a:noFill/>
        </p:spPr>
      </p:pic>
      <p:pic>
        <p:nvPicPr>
          <p:cNvPr id="5123" name="Picture 3" descr="D:\Школа\2020 - 2021 н.р\Виховна робота\фото\IMG_20200910_102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14488"/>
            <a:ext cx="2035983" cy="2714644"/>
          </a:xfrm>
          <a:prstGeom prst="rect">
            <a:avLst/>
          </a:prstGeom>
          <a:noFill/>
        </p:spPr>
      </p:pic>
      <p:pic>
        <p:nvPicPr>
          <p:cNvPr id="5124" name="Picture 4" descr="D:\Школа\2020 - 2021 н.р\Виховна робота\фото\IMG_20200910_102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929066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151541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Georgia" pitchFamily="18" charset="0"/>
              </a:rPr>
              <a:t>День народження </a:t>
            </a:r>
            <a:r>
              <a:rPr lang="uk-UA" noProof="1" smtClean="0">
                <a:solidFill>
                  <a:srgbClr val="C00000"/>
                </a:solidFill>
                <a:latin typeface="Georgia" pitchFamily="18" charset="0"/>
              </a:rPr>
              <a:t>смайлика</a:t>
            </a:r>
            <a:endParaRPr lang="uk-UA" noProof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146" name="Picture 2" descr="D:\Школа\2020 - 2021 н.р\Виховна робота\фото\IMG_20200917_14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928958" cy="3905277"/>
          </a:xfrm>
          <a:prstGeom prst="rect">
            <a:avLst/>
          </a:prstGeom>
          <a:noFill/>
        </p:spPr>
      </p:pic>
      <p:pic>
        <p:nvPicPr>
          <p:cNvPr id="6147" name="Picture 3" descr="D:\Школа\2020 - 2021 н.р\Виховна робота\фото\IMG_20200917_143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643050"/>
            <a:ext cx="2732503" cy="3643337"/>
          </a:xfrm>
          <a:prstGeom prst="rect">
            <a:avLst/>
          </a:prstGeom>
          <a:noFill/>
        </p:spPr>
      </p:pic>
      <p:pic>
        <p:nvPicPr>
          <p:cNvPr id="6148" name="Picture 4" descr="D:\Школа\2020 - 2021 н.р\Виховна робота\фото\IMG_20200917_143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59" y="3429000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221457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Segoe Script" pitchFamily="34" charset="0"/>
              </a:rPr>
              <a:t>День миру</a:t>
            </a:r>
            <a:br>
              <a:rPr lang="uk-UA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uk-UA" dirty="0" smtClean="0">
                <a:solidFill>
                  <a:srgbClr val="002060"/>
                </a:solidFill>
                <a:latin typeface="Segoe Script" pitchFamily="34" charset="0"/>
              </a:rPr>
              <a:t>малюнки на асфальті</a:t>
            </a:r>
            <a:endParaRPr lang="uk-UA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7170" name="Picture 2" descr="D:\Школа\2020 - 2021 н.р\Виховна робота\фото\IMG_20200921_102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524307" cy="2643230"/>
          </a:xfrm>
          <a:prstGeom prst="rect">
            <a:avLst/>
          </a:prstGeom>
          <a:noFill/>
        </p:spPr>
      </p:pic>
      <p:pic>
        <p:nvPicPr>
          <p:cNvPr id="7171" name="Picture 3" descr="D:\Школа\2020 - 2021 н.р\Виховна робота\фото\IMG_20200921_10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429132"/>
            <a:ext cx="2667018" cy="2000264"/>
          </a:xfrm>
          <a:prstGeom prst="rect">
            <a:avLst/>
          </a:prstGeom>
          <a:noFill/>
        </p:spPr>
      </p:pic>
      <p:pic>
        <p:nvPicPr>
          <p:cNvPr id="7172" name="Picture 4" descr="D:\Школа\2020 - 2021 н.р\Виховна робота\фото\IMG_20200921_102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3262336" cy="2446752"/>
          </a:xfrm>
          <a:prstGeom prst="rect">
            <a:avLst/>
          </a:prstGeom>
          <a:noFill/>
        </p:spPr>
      </p:pic>
      <p:pic>
        <p:nvPicPr>
          <p:cNvPr id="7173" name="Picture 5" descr="D:\Школа\2020 - 2021 н.р\Виховна робота\фото\IMG_20200921_120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0102">
            <a:off x="4643438" y="435769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261" y="357166"/>
            <a:ext cx="7651739" cy="85725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3300"/>
                </a:solidFill>
              </a:rPr>
              <a:t>Свято наших вчителів</a:t>
            </a:r>
            <a:endParaRPr lang="uk-UA" dirty="0">
              <a:solidFill>
                <a:srgbClr val="003300"/>
              </a:solidFill>
            </a:endParaRPr>
          </a:p>
        </p:txBody>
      </p:sp>
      <p:pic>
        <p:nvPicPr>
          <p:cNvPr id="8194" name="Picture 2" descr="D:\Школа\2020 - 2021 н.р\Виховна робота\Заходи\фото\FB_IMG_16061418287877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Школа\2020 - 2021 н.р\Виховна робота\Заходи\фото\FB_IMG_160614182233594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143248" cy="2357436"/>
          </a:xfrm>
          <a:prstGeom prst="rect">
            <a:avLst/>
          </a:prstGeom>
          <a:noFill/>
        </p:spPr>
      </p:pic>
      <p:pic>
        <p:nvPicPr>
          <p:cNvPr id="8196" name="Picture 4" descr="D:\Школа\2020 - 2021 н.р\Виховна робота\Заходи\фото\FB_IMG_16061418129266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8437557" cy="1362075"/>
          </a:xfrm>
        </p:spPr>
        <p:txBody>
          <a:bodyPr/>
          <a:lstStyle/>
          <a:p>
            <a:pPr algn="ctr"/>
            <a:r>
              <a:rPr lang="uk-UA" cap="none" dirty="0" smtClean="0">
                <a:solidFill>
                  <a:schemeClr val="tx1"/>
                </a:solidFill>
                <a:latin typeface="Georgia" pitchFamily="18" charset="0"/>
              </a:rPr>
              <a:t>Покладання квітів</a:t>
            </a:r>
            <a:br>
              <a:rPr lang="uk-UA" cap="none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uk-UA" cap="none" dirty="0" smtClean="0">
                <a:solidFill>
                  <a:schemeClr val="tx1"/>
                </a:solidFill>
                <a:latin typeface="Georgia" pitchFamily="18" charset="0"/>
              </a:rPr>
              <a:t> нашому захиснику</a:t>
            </a:r>
            <a:endParaRPr lang="uk-UA" cap="none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9218" name="Picture 2" descr="D:\Школа\2020 - 2021 н.р\Виховна робота\Заходи\фото\IMG_20201013_101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00438"/>
            <a:ext cx="3857652" cy="2893239"/>
          </a:xfrm>
          <a:prstGeom prst="rect">
            <a:avLst/>
          </a:prstGeom>
          <a:noFill/>
        </p:spPr>
      </p:pic>
      <p:pic>
        <p:nvPicPr>
          <p:cNvPr id="9219" name="Picture 3" descr="D:\Школа\2020 - 2021 н.р\Виховна робота\Заходи\фото\IMG_20201013_102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ebel-s-zelenimi-listjami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stebel-s-zelenimi-listjami</Template>
  <TotalTime>78</TotalTime>
  <Words>71</Words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stebel-s-zelenimi-listjami</vt:lpstr>
      <vt:lpstr>Відкрийте чарівні двері добра і довіри</vt:lpstr>
      <vt:lpstr>Слайд 2</vt:lpstr>
      <vt:lpstr>Слайд 3</vt:lpstr>
      <vt:lpstr>Герої мультфільму Сімка та Нулик зустрічають першокласників</vt:lpstr>
      <vt:lpstr>Шкільний забіг на честь героя – односельця Івченка Василя</vt:lpstr>
      <vt:lpstr>День народження смайлика</vt:lpstr>
      <vt:lpstr>День миру малюнки на асфальті</vt:lpstr>
      <vt:lpstr>Свято наших вчителів</vt:lpstr>
      <vt:lpstr>Покладання квітів  нашому захиснику</vt:lpstr>
      <vt:lpstr>Діти на канікулах, а у нас трудові будні. Благоустрій шкільної території </vt:lpstr>
      <vt:lpstr>Я славлю свою рідну Україну</vt:lpstr>
      <vt:lpstr>Фото коллаж “Посмішка нашого класу”</vt:lpstr>
      <vt:lpstr>Слайд 13</vt:lpstr>
      <vt:lpstr>Слайд 14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Відкрийте чарівні двері добра і довіри</dc:title>
  <dc:creator>Гук</dc:creator>
  <cp:lastModifiedBy>Гук</cp:lastModifiedBy>
  <cp:revision>9</cp:revision>
  <dcterms:created xsi:type="dcterms:W3CDTF">2020-11-23T15:07:50Z</dcterms:created>
  <dcterms:modified xsi:type="dcterms:W3CDTF">2020-11-23T16:53:11Z</dcterms:modified>
</cp:coreProperties>
</file>